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er\Downloads\710_Recycle_tree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714356"/>
            <a:ext cx="9144000" cy="415480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Доклад на тему: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«Экологическая предметно -развивающая среда в ДОУ в соответствии с ФГОС».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4248" y="5643578"/>
            <a:ext cx="2339752" cy="57606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Трифонова В.А.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57488" cy="2107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er\Downloads\710_Recycle_tree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ds04.infourok.ru/uploads/ex/0ff7/001a0096-74ef5526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92696"/>
            <a:ext cx="8784976" cy="5976663"/>
          </a:xfrm>
          <a:prstGeom prst="rect">
            <a:avLst/>
          </a:prstGeom>
          <a:noFill/>
        </p:spPr>
      </p:pic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67744" cy="2020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er\Downloads\710_Recycle_tree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7" name="Picture 1" descr="C:\Users\Uer\Downloads\img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857250"/>
            <a:ext cx="8784976" cy="5812110"/>
          </a:xfrm>
          <a:prstGeom prst="rect">
            <a:avLst/>
          </a:prstGeom>
          <a:noFill/>
        </p:spPr>
      </p:pic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483768" cy="2020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88640"/>
            <a:ext cx="1619671" cy="2016224"/>
          </a:xfrm>
          <a:prstGeom prst="rect">
            <a:avLst/>
          </a:prstGeom>
          <a:noFill/>
        </p:spPr>
      </p:pic>
      <p:pic>
        <p:nvPicPr>
          <p:cNvPr id="1026" name="Picture 2" descr="C:\Users\Uer\Downloads\710_Recycle_tree_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8002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Временные обитатели уголка природы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 это объекты, которые вносятся для наблюдений на непродолжительный отрезок времени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https://avatars.mds.yandex.net/get-pdb/1645430/b7a0c83c-713a-4575-82a0-9f84a91301d3/s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276872"/>
            <a:ext cx="2672286" cy="1932954"/>
          </a:xfrm>
          <a:prstGeom prst="rect">
            <a:avLst/>
          </a:prstGeom>
          <a:noFill/>
        </p:spPr>
      </p:pic>
      <p:pic>
        <p:nvPicPr>
          <p:cNvPr id="6148" name="Picture 4" descr="https://www.maam.ru/upload/blogs/detsad-342746-149314666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2348880"/>
            <a:ext cx="2516751" cy="1886631"/>
          </a:xfrm>
          <a:prstGeom prst="rect">
            <a:avLst/>
          </a:prstGeom>
          <a:noFill/>
        </p:spPr>
      </p:pic>
      <p:pic>
        <p:nvPicPr>
          <p:cNvPr id="6152" name="Picture 8" descr="https://avatars.mds.yandex.net/get-pdb/1366512/d9427a5e-6ecd-40cd-a330-d5df4074cc80/s12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2348880"/>
            <a:ext cx="2443422" cy="1814141"/>
          </a:xfrm>
          <a:prstGeom prst="rect">
            <a:avLst/>
          </a:prstGeom>
          <a:noFill/>
        </p:spPr>
      </p:pic>
      <p:pic>
        <p:nvPicPr>
          <p:cNvPr id="6153" name="Picture 9" descr="C:\Users\Uer\Downloads\4300.3cd70111c6c275c79da87a4a9630d5ac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3568" y="4293096"/>
            <a:ext cx="3480048" cy="2321192"/>
          </a:xfrm>
          <a:prstGeom prst="rect">
            <a:avLst/>
          </a:prstGeom>
          <a:noFill/>
        </p:spPr>
      </p:pic>
      <p:pic>
        <p:nvPicPr>
          <p:cNvPr id="6154" name="Picture 10" descr="C:\Users\Uer\Downloads\luk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4293096"/>
            <a:ext cx="3960440" cy="2304256"/>
          </a:xfrm>
          <a:prstGeom prst="rect">
            <a:avLst/>
          </a:prstGeom>
          <a:noFill/>
        </p:spPr>
      </p:pic>
      <p:pic>
        <p:nvPicPr>
          <p:cNvPr id="12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619671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er\Downloads\710_Recycle_tree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84955" cy="1714488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1397913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уголке природы в каждой группе необходимо иметь: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уляжи фруктов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овощей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наборы картинок с изображением животных, птиц, насекомых и прочее.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Альбомы «Времена года»;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Книжки с иллюстрациями, на которых изображены животные.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Рисунки детей о природе и поделки из природного материала.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Материал для труда.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Оборудование для экспериментов.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изготовления поделок необходим природный и бросовый материал.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 подготовительной группы будет интересна работа с лупой, микроскопом, весами.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игры природного содержания.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Инвентарь за уходом за растениями (лейки, щеточки, палочки для рыхления, тряпочки и др.)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er\Downloads\710_Recycle_tree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 descr="C:\Users\Uer\Downloads\Уголок прир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8568952" cy="6264696"/>
          </a:xfrm>
          <a:prstGeom prst="rect">
            <a:avLst/>
          </a:prstGeom>
          <a:noFill/>
        </p:spPr>
      </p:pic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627784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er\Downloads\710_Recycle_tree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267743" cy="2060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er\Downloads\710_Recycle_tree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7170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Экология – это наука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изучающая жизнь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организмов в их естественной среде обитания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или окружающей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Окружающая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 – это живое и неживое вокруг нас.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Для человека окружающая 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среда – это все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 что мы видим, и многое из того, чего невидим вокруг себя.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9743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er\Downloads\710_Recycle_tree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500174"/>
            <a:ext cx="6415110" cy="413862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Экологическая развивающая среда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– это обозначенные специальные места в детском саду, где природные объекты сгруппированы определенным 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образом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и которые можно использовать в педагогическом процессе 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экологического воспитания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Экологическое воспитание 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систематическая деятельность педагога, направленная на развитие у дошкольников экологической культуры.</a:t>
            </a:r>
          </a:p>
          <a:p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899119" cy="200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er\Downloads\710_Recycle_tree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407196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Целью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экологического воспитания является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формирование у детей взгляда на природу и места человека в ней, экологическую грамотность, любовь и бережное отношение к окружающему.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7772399" y="4857759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209743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er\Downloads\710_Recycle_tree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214422"/>
            <a:ext cx="8643998" cy="535785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Познавательного развития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расширяются знания детей о природе, возникает интерес к ее познанию, стремление узнать новое, развивается любознательность, логическое мышление, внимание, наблюдательность.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Эколога –эстетического развития -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формируется видение красоты природы, развивается творческое воображение.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Воспитательного развития -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формируются нравственные качества: бережное отношение, забота о живых существах, уважение к труду, чувства патриотизма, любовь к природе.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Практического развития 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приобретение трудовых навыков по уходу за обитателями уголка природы и таких качеств, как трудолюбие, ответственность за порученное дело, инициативность.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Оздоровительного развития -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растения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оздоравливают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микроклимат помещения, увлажняют воздух, очищают и обогащают его кислородом, лечебные растения используются в лечебных целях.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714356"/>
            <a:ext cx="6400800" cy="103824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Экологическая ППРС создает условия для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357422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er\Downloads\710_Recycle_tree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00109"/>
            <a:ext cx="7772400" cy="5072097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 оформлении уголков природы воспитателю важно учитывать: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Санитарно-эпидемиологические правила и нормативы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2.4.1.3049-13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п. 6.11. не допускают размещение аквариумов, животных, птиц в групповых помещениях, здесь помещают только растения.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п. 7.5. Не рекомендуется размещать цветы в горшках на подоконниках в групповых и спальных помещениях.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371600" y="5638798"/>
            <a:ext cx="5712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2928926" cy="2020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er\Downloads\710_Recycle_tree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5357849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Требования при организации в ДОУ уголков природы: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уголок природы должен быть ярким и красочным;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стеллажи, полки обязательно закреплены;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календарь природы в каждой возрастной группе;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недопустимы ядовитые растения, они должны быть безопасны для детей;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цветы располагаются на уровне глаз ребенка;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оборудование для ухода за растениями (палочки для рыхления, губки, тряпочки) располагается в контейнерах с закрывающими крышками;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природный материал должен размещается в контейнерах в достаточном количестве;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 оборудование для опытов, исследований должно быть безопасным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691680" cy="1714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er\Downloads\710_Recycle_tree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500043"/>
            <a:ext cx="7776864" cy="171451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Постоянные обитатели уголков природы в детском саду — комнатные растения.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2" name="Picture 4" descr="http://images.myshared.ru/10/999761/slide_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628800"/>
            <a:ext cx="8784976" cy="5229200"/>
          </a:xfrm>
          <a:prstGeom prst="rect">
            <a:avLst/>
          </a:prstGeom>
          <a:noFill/>
        </p:spPr>
      </p:pic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979712" cy="2204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er\Downloads\710_Recycle_tree_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266" name="AutoShape 2" descr="https://ds04.infourok.ru/uploads/ex/0ff7/001a0096-74ef5526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ds04.infourok.ru/uploads/ex/0ff7/001a0096-74ef5526/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848" y="908720"/>
            <a:ext cx="8736632" cy="5760640"/>
          </a:xfrm>
          <a:prstGeom prst="rect">
            <a:avLst/>
          </a:prstGeom>
          <a:noFill/>
        </p:spPr>
      </p:pic>
      <p:pic>
        <p:nvPicPr>
          <p:cNvPr id="5" name="Picture 2" descr="https://i.pinimg.com/originals/47/d7/a6/47d7a6f83632c86e1bec78fbce9ac2a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979712" cy="1658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201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Доклад на тему:  «Экологическая предметно -развивающая среда в ДОУ в соответствии с ФГОС».</vt:lpstr>
      <vt:lpstr>       Экология – это наука, изучающая жизнь организмов в их естественной среде обитания, или окружающей среды. Окружающая среда – это живое и неживое вокруг нас. Для человека окружающая среда – это все, что мы видим, и многое из того, чего невидим вокруг себя.</vt:lpstr>
      <vt:lpstr> </vt:lpstr>
      <vt:lpstr>Целью экологического воспитания является формирование у детей взгляда на природу и места человека в ней, экологическую грамотность, любовь и бережное отношение к окружающему. </vt:lpstr>
      <vt:lpstr>Познавательного развития -расширяются знания детей о природе, возникает интерес к ее познанию, стремление узнать новое, развивается любознательность, логическое мышление, внимание, наблюдательность. Эколога –эстетического развития - формируется видение красоты природы, развивается творческое воображение. Воспитательного развития - формируются нравственные качества: бережное отношение, забота о живых существах, уважение к труду, чувства патриотизма, любовь к природе. Практического развития - приобретение трудовых навыков по уходу за обитателями уголка природы и таких качеств, как трудолюбие, ответственность за порученное дело, инициативность. Оздоровительного развития - растения оздоравливают микроклимат помещения, увлажняют воздух, очищают и обогащают его кислородом, лечебные растения используются в лечебных целях. </vt:lpstr>
      <vt:lpstr>При оформлении уголков природы воспитателю важно учитывать: Санитарно-эпидемиологические правила и нормативы СанПиН 2.4.1.3049-13 п. 6.11. не допускают размещение аквариумов, животных, птиц в групповых помещениях, здесь помещают только растения. п. 7.5. Не рекомендуется размещать цветы в горшках на подоконниках в групповых и спальных помещениях.</vt:lpstr>
      <vt:lpstr>Требования при организации в ДОУ уголков природы: • уголок природы должен быть ярким и красочным; • стеллажи, полки обязательно закреплены; • календарь природы в каждой возрастной группе; • недопустимы ядовитые растения, они должны быть безопасны для детей; • цветы располагаются на уровне глаз ребенка; • оборудование для ухода за растениями (палочки для рыхления, губки, тряпочки) располагается в контейнерах с закрывающими крышками; • природный материал должен размещается в контейнерах в достаточном количестве; • оборудование для опытов, исследований должно быть безопасным. </vt:lpstr>
      <vt:lpstr>Постоянные обитатели уголков природы в детском саду — комнатные растения. </vt:lpstr>
      <vt:lpstr>Слайд 9</vt:lpstr>
      <vt:lpstr>Слайд 10</vt:lpstr>
      <vt:lpstr>Слайд 11</vt:lpstr>
      <vt:lpstr>Временные обитатели уголка природы- это объекты, которые вносятся для наблюдений на непродолжительный отрезок времени </vt:lpstr>
      <vt:lpstr>Слайд 13</vt:lpstr>
      <vt:lpstr>Слайд 14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Uer</dc:creator>
  <cp:lastModifiedBy>1</cp:lastModifiedBy>
  <cp:revision>30</cp:revision>
  <dcterms:created xsi:type="dcterms:W3CDTF">2020-01-29T18:11:46Z</dcterms:created>
  <dcterms:modified xsi:type="dcterms:W3CDTF">2020-01-30T18:50:54Z</dcterms:modified>
</cp:coreProperties>
</file>